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67" r:id="rId16"/>
  </p:sldIdLst>
  <p:sldSz cx="12192000" cy="6858000"/>
  <p:notesSz cx="6858000" cy="9144000"/>
  <p:embeddedFontLst>
    <p:embeddedFont>
      <p:font typeface="Anton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1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3B1"/>
    <a:srgbClr val="058D9E"/>
    <a:srgbClr val="0377A4"/>
    <a:srgbClr val="023F8E"/>
    <a:srgbClr val="068FA0"/>
    <a:srgbClr val="01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910" y="1764"/>
      </p:cViewPr>
      <p:guideLst>
        <p:guide pos="461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CBA5-D2C2-4D0F-A1AB-4C4EF4ED3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87C1C2-1247-47A1-A8B2-4C3C5AD35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0E18E2-E166-4AAC-AA6A-E2BF7A4C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566847-0CBB-4336-A188-C67E17B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F9338E-3D8F-4BBA-AEFF-0B1612F7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04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BDC36-A999-48B3-A54C-4A2E9716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A5EA0A-80F9-484D-A7F5-3EDC290A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2A88C2-2534-4EA4-BE8B-D228C147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897CD-9377-4F3B-9359-9B67EDE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E2AAE-1E80-415D-B6EB-CAF52141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69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7344C4-B5C0-4CA4-8B23-FCA32AB37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FF4E61-4101-4250-B067-575352C4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54195-B518-4E2D-9F69-BEA4A150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58DCC-0508-4A05-959F-05CB5548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60B335-E57C-49AE-85D0-EE79F8E9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00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CB115-C45D-4EAC-A7A9-350A36A1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F59241-27E6-4A41-8A21-F41A4355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86CAD9-E540-4FC3-A31E-27BE1B56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973DCA-5DBF-4867-91B5-19234E79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FDCBB-E442-40D1-8332-8DF6DC52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8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23E77-8A1D-4588-AE7F-4EB0FB46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5C15D4-02C6-4102-9A6E-EC90F017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4D716-6FBF-45C3-BBB0-31071CBA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21F77-DBB1-4094-9C9D-6236D651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AD3A76-6748-4802-A194-6C37261B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0954E-76A0-4EE5-978C-F8128C61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762E38-7CC8-4FEA-9EF0-EDBD50B70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272752-C7E1-4B08-B60A-5A10786F6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A9B273-D452-4C68-A03D-189560CE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A115C-B8A8-425C-B341-1A9115BA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5924FA-08EF-4EE5-9D7F-4F6BD16D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73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1D06-D199-4500-9E8A-B4E03338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069E16-72EF-4E4D-8282-DEB3BB31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0932F6-CA85-480D-9851-898065DB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D977DF-D994-4A32-9EB8-CF135454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C08938-F2ED-4DC5-B727-25C030F75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12F1A5-B69C-44D7-9BE9-4B99AEB4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4E374E-232B-4C7D-A999-F8A1FA88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234C94-825E-4B02-B02B-BEDCAF6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4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E8876-7E73-4EA7-A879-981EBCD2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8C5CC0-3027-45D4-90D1-FCA86539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0A9DB8-F36A-4F4C-B32D-11EC99DF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A9C86-F80D-4BD1-A177-8058EBD4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153444-C45E-44BA-BBFD-B3C6E35F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4AB602-FCCA-4849-BF7C-2C0259BC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E2CE54-ECBB-4085-9A87-B104E72F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27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A80CD-5D19-4BDF-ABF4-D2ADEF2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B522A-8793-4A0C-8082-011073C52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6D419-8269-45FF-B7F0-93C5562A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B49F1-97E4-4CB6-833C-FDE994D2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80A19D-93FE-4F36-B2CD-816FEEE8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75D288-B2B1-4117-97AA-C64D58B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89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4F09C-A4E9-4B2D-AA7D-D6B07C23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71704-C919-459C-8E00-13390F74E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40DB3B-9C46-4EA8-B0EB-F4336BE3E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03CD13-A4B2-498F-9710-7CA6B453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7FCC4-1F4A-4A81-BD51-5D357A6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5F8E2-2732-4C5A-9FC1-435EA88D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0A5BE9-7EF8-4E6E-88A7-2E8E2546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E2E2DB-069F-4376-9888-A472ACC8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5780D8-714B-4370-B05A-577CD19D1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829A-C716-4BC9-AD33-29D059F52454}" type="datetimeFigureOut">
              <a:rPr lang="pt-BR" smtClean="0"/>
              <a:t>19/09/2024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B51CB-CDC4-435F-8CDE-D1202A014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9A16EB-E03F-4037-A723-1E7D8479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8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6.wdp"/><Relationship Id="rId10" Type="http://schemas.openxmlformats.org/officeDocument/2006/relationships/image" Target="../media/image10.jpeg"/><Relationship Id="rId4" Type="http://schemas.openxmlformats.org/officeDocument/2006/relationships/image" Target="../media/image15.pn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6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jpeg"/><Relationship Id="rId5" Type="http://schemas.microsoft.com/office/2007/relationships/hdphoto" Target="../media/hdphoto6.wdp"/><Relationship Id="rId10" Type="http://schemas.openxmlformats.org/officeDocument/2006/relationships/image" Target="../media/image9.jpe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7.png"/><Relationship Id="rId5" Type="http://schemas.microsoft.com/office/2007/relationships/hdphoto" Target="../media/hdphoto6.wdp"/><Relationship Id="rId10" Type="http://schemas.openxmlformats.org/officeDocument/2006/relationships/image" Target="../media/image10.jpeg"/><Relationship Id="rId4" Type="http://schemas.openxmlformats.org/officeDocument/2006/relationships/image" Target="../media/image15.png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10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3.wdp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4.wdp"/><Relationship Id="rId7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4.wdp"/><Relationship Id="rId7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5.wdp"/><Relationship Id="rId7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3780" y="-2856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5130800" y="-2856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2690064" y="188540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317574" y="312051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486056" y="469017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15938" y="5670232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Vinicius G.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362999" y="28807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93248" y="113953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3780" y="184520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11640456" y="176738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11643953" y="456465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11444308" y="271340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11438300" y="333048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11431667" y="394756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53" y="480757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ágono 39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6604619" y="314198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6002249" y="183844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5969768" y="180935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6529804" y="312076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128022" y="1900424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02046" y="190042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650682" y="3395767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724706" y="321250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4488205" y="2298667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4488205" y="300854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6129592" y="441461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6096240" y="440556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98854" y="445849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E6F03A3-A526-4408-9C43-C06EEAA2E9BB}"/>
              </a:ext>
            </a:extLst>
          </p:cNvPr>
          <p:cNvSpPr txBox="1"/>
          <p:nvPr/>
        </p:nvSpPr>
        <p:spPr>
          <a:xfrm>
            <a:off x="17190295" y="4650595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36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6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6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25104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613598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935" y="-124507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001064" y="726800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48607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3198199" y="-24978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272" y="1641209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B2A6689-8433-4555-8F51-501E6E5B3575}"/>
              </a:ext>
            </a:extLst>
          </p:cNvPr>
          <p:cNvSpPr txBox="1"/>
          <p:nvPr/>
        </p:nvSpPr>
        <p:spPr>
          <a:xfrm>
            <a:off x="1060375" y="-3337623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734DB6D-9FB3-4116-99BB-167B9375A7F3}"/>
              </a:ext>
            </a:extLst>
          </p:cNvPr>
          <p:cNvSpPr txBox="1"/>
          <p:nvPr/>
        </p:nvSpPr>
        <p:spPr>
          <a:xfrm>
            <a:off x="1409498" y="-1154571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7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951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1669628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75017" y="1237926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08493" y="3534417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81114" y="5921503"/>
            <a:ext cx="5889818" cy="33179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DFE24-24A2-40CB-AF8B-9634A646BF22}"/>
              </a:ext>
            </a:extLst>
          </p:cNvPr>
          <p:cNvSpPr txBox="1"/>
          <p:nvPr/>
        </p:nvSpPr>
        <p:spPr>
          <a:xfrm>
            <a:off x="12334010" y="6428953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252EA7-2B07-4B82-AF47-6B6D32AD1BDC}"/>
              </a:ext>
            </a:extLst>
          </p:cNvPr>
          <p:cNvSpPr txBox="1"/>
          <p:nvPr/>
        </p:nvSpPr>
        <p:spPr>
          <a:xfrm>
            <a:off x="13878190" y="8666501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81A51B13-DC54-4DBB-98F0-CF7B890E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6767" y="91473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186" y="-4203701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7" y="1770035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513195" y="1751165"/>
            <a:ext cx="59995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75748" y="3681176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03E4D9-DE7C-4AA7-A207-0091AE71F7F2}"/>
              </a:ext>
            </a:extLst>
          </p:cNvPr>
          <p:cNvSpPr txBox="1"/>
          <p:nvPr/>
        </p:nvSpPr>
        <p:spPr>
          <a:xfrm>
            <a:off x="16942558" y="2203609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10FEA7-849C-4A4F-B649-AFF8615FAA54}"/>
              </a:ext>
            </a:extLst>
          </p:cNvPr>
          <p:cNvSpPr txBox="1"/>
          <p:nvPr/>
        </p:nvSpPr>
        <p:spPr>
          <a:xfrm>
            <a:off x="17189758" y="375171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A04DDB3-D064-4234-8593-3B5149C17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4801" y="1274929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7386" y="-431307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A003C0A-188D-4F85-9826-3101D3C15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3" y="1237613"/>
            <a:ext cx="8187501" cy="46152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499702" y="1274929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-18609884" y="1256059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-17065704" y="349360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480543" y="2098594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714677" y="3647495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004481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568485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27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8272333" y="413979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0" y="926872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6163712" y="333286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Red Dead Redemption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04" y="9485098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372" y="-869310"/>
            <a:ext cx="12398744" cy="87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4785732" y="1911543"/>
            <a:ext cx="49283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4917743" y="351039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F368F31-14EA-43C4-9301-BF858738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3493" y="1386264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8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Legend of Zelda Ocarina of Time - The REAL Zelda's Lullab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165227"/>
            <a:ext cx="12192000" cy="91440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2296080" y="2544143"/>
            <a:ext cx="7599841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900" dirty="0">
                <a:solidFill>
                  <a:schemeClr val="bg1"/>
                </a:solidFill>
                <a:latin typeface="Anton"/>
                <a:cs typeface="Calibri"/>
              </a:rPr>
              <a:t>OBRIGADO!</a:t>
            </a:r>
            <a:endParaRPr lang="pt-BR" sz="109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CC464A-2ABC-42C5-811C-1C681F3EDE63}"/>
              </a:ext>
            </a:extLst>
          </p:cNvPr>
          <p:cNvSpPr txBox="1"/>
          <p:nvPr/>
        </p:nvSpPr>
        <p:spPr>
          <a:xfrm>
            <a:off x="682016" y="-5201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67D0C6-029E-4BAB-85C8-C073E402AD3C}"/>
              </a:ext>
            </a:extLst>
          </p:cNvPr>
          <p:cNvSpPr txBox="1"/>
          <p:nvPr/>
        </p:nvSpPr>
        <p:spPr>
          <a:xfrm>
            <a:off x="3246020" y="-3831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6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CFBD4756-DC00-4FDD-8589-139F26133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0" y="9185408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wnload do APK de Super Mario para Android">
            <a:extLst>
              <a:ext uri="{FF2B5EF4-FFF2-40B4-BE49-F238E27FC236}">
                <a16:creationId xmlns:a16="http://schemas.microsoft.com/office/drawing/2014/main" id="{6E9F3C40-ED71-4FAB-9D2D-468E0484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999" y="1047128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yberpunk 2077 | Baixe e jogue Cyberpunk no PC - Epic Games ...">
            <a:extLst>
              <a:ext uri="{FF2B5EF4-FFF2-40B4-BE49-F238E27FC236}">
                <a16:creationId xmlns:a16="http://schemas.microsoft.com/office/drawing/2014/main" id="{33F33BC0-1E02-49FF-9ED4-108991E1A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214947" y="10537958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Dead Redemption 2">
            <a:extLst>
              <a:ext uri="{FF2B5EF4-FFF2-40B4-BE49-F238E27FC236}">
                <a16:creationId xmlns:a16="http://schemas.microsoft.com/office/drawing/2014/main" id="{57E73714-20B3-420A-BED8-6073ABC8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73" y="906158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3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2205780" y="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-7061200" y="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-9501936" y="191396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-8874426" y="314907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-9705944" y="471873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-11676062" y="5698792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Vinicius G.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-11829001" y="31663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-11498752" y="116809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2205780" y="187376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-551544" y="179594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-548047" y="459321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-747692" y="274196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-753700" y="335904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-760333" y="397612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647" y="483613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entágono 17"/>
          <p:cNvSpPr/>
          <p:nvPr/>
        </p:nvSpPr>
        <p:spPr>
          <a:xfrm>
            <a:off x="-6416504" y="2430886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-5394381" y="2156399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-4897463" y="3344255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-5394381" y="4078183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4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235" y="90261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130" y="4393522"/>
            <a:ext cx="2409825" cy="1733550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3997771" y="612707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3959671" y="341018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31838" y="-319941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5166319" y="300415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4563949" y="170061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4531468" y="167152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5091504" y="298293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5689722" y="1945859"/>
            <a:ext cx="38788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763746" y="176259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5286406" y="307467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1485418" y="2198546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1485418" y="2908427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4691292" y="427678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4657940" y="426773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860554" y="432066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E8F60C2-7794-4C5F-9C84-A6636AAD46E2}"/>
              </a:ext>
            </a:extLst>
          </p:cNvPr>
          <p:cNvSpPr txBox="1"/>
          <p:nvPr/>
        </p:nvSpPr>
        <p:spPr>
          <a:xfrm>
            <a:off x="6340437" y="3210712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9401D4B-AD0A-4ACF-8150-3153DDFB2762}"/>
              </a:ext>
            </a:extLst>
          </p:cNvPr>
          <p:cNvSpPr txBox="1"/>
          <p:nvPr/>
        </p:nvSpPr>
        <p:spPr>
          <a:xfrm>
            <a:off x="5901824" y="4509078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380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217714" y="2628750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04409" y="2354263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01327" y="3542119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835" y="100315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804409" y="4276047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730" y="4494062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8892371" y="62276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8854271" y="351072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1" name="Pentágono 40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4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9" y="7677670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263622" y="81909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4758618" y="3010192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4156248" y="1706654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4123767" y="1677571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4683803" y="2988976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5282021" y="2043865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356045" y="1768636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878705" y="308071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10318669" y="1817151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10318669" y="252703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4283591" y="4282829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4250239" y="4273776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452853" y="432670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257F78D-4D88-4791-9CFB-ED4E17FCC20B}"/>
              </a:ext>
            </a:extLst>
          </p:cNvPr>
          <p:cNvSpPr txBox="1"/>
          <p:nvPr/>
        </p:nvSpPr>
        <p:spPr>
          <a:xfrm>
            <a:off x="15819321" y="3228945"/>
            <a:ext cx="42602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com o passar do tempo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E5E298A-EB66-48BF-99F9-7A1EF30BB1AD}"/>
              </a:ext>
            </a:extLst>
          </p:cNvPr>
          <p:cNvSpPr txBox="1"/>
          <p:nvPr/>
        </p:nvSpPr>
        <p:spPr>
          <a:xfrm>
            <a:off x="15344294" y="4494062"/>
            <a:ext cx="43626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036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6380862" y="2489637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5358739" y="2215150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-4861821" y="3403006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85" y="895428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-5358739" y="4136934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3788221" y="340300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260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8370899" y="876456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9148489" y="1103170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029338" y="1789002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1" y="3062007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205579" y="2802841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61B931B5-E8C2-4EEF-A560-609EC4A856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705896" y="69117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F1B99C04-A5B4-4E61-A6F8-70B46AAE5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6179534" y="3120870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ownload do APK de Super Mario para Android">
            <a:extLst>
              <a:ext uri="{FF2B5EF4-FFF2-40B4-BE49-F238E27FC236}">
                <a16:creationId xmlns:a16="http://schemas.microsoft.com/office/drawing/2014/main" id="{ED3F492F-F905-40C8-9315-774CEDCB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046" y="877462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BCB009-10CB-4E54-B10C-9A12B763D787}"/>
              </a:ext>
            </a:extLst>
          </p:cNvPr>
          <p:cNvSpPr txBox="1"/>
          <p:nvPr/>
        </p:nvSpPr>
        <p:spPr>
          <a:xfrm>
            <a:off x="-14242729" y="3904104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AEEAB77-8C2B-463F-A194-16E1AF88A656}"/>
              </a:ext>
            </a:extLst>
          </p:cNvPr>
          <p:cNvSpPr txBox="1"/>
          <p:nvPr/>
        </p:nvSpPr>
        <p:spPr>
          <a:xfrm>
            <a:off x="-14105417" y="6911755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3292F7-AD90-4424-9641-C3EBFEC9B86F}"/>
              </a:ext>
            </a:extLst>
          </p:cNvPr>
          <p:cNvSpPr txBox="1"/>
          <p:nvPr/>
        </p:nvSpPr>
        <p:spPr>
          <a:xfrm>
            <a:off x="417703" y="-2463013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</p:spTree>
    <p:extLst>
      <p:ext uri="{BB962C8B-B14F-4D97-AF65-F5344CB8AC3E}">
        <p14:creationId xmlns:p14="http://schemas.microsoft.com/office/powerpoint/2010/main" val="66501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3788221" y="340300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-6663068" y="639765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4350587" y="815652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128177" y="1042366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6009026" y="1728198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5400" y="3319791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3856955" y="2737369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27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DF441AF2-3DF2-47DD-AA85-7EBE3CC2E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025234" y="3557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3D9297E2-ED7F-4A64-9DCD-DAD803FBE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025234" y="3557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FB270E2A-1D59-4CC1-B86E-04BCB9E21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7959432" y="1191629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Download do APK de Super Mario para Android">
            <a:extLst>
              <a:ext uri="{FF2B5EF4-FFF2-40B4-BE49-F238E27FC236}">
                <a16:creationId xmlns:a16="http://schemas.microsoft.com/office/drawing/2014/main" id="{F5E3B45F-E51E-4A50-BE82-53B152385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333" y="4227006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BFF27C22-5CC3-4C3C-AA44-598FEDBFA13D}"/>
              </a:ext>
            </a:extLst>
          </p:cNvPr>
          <p:cNvSpPr txBox="1"/>
          <p:nvPr/>
        </p:nvSpPr>
        <p:spPr>
          <a:xfrm>
            <a:off x="-7562067" y="550057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BFC7FD-8E3A-4894-8311-6F8FC43EB638}"/>
              </a:ext>
            </a:extLst>
          </p:cNvPr>
          <p:cNvSpPr txBox="1"/>
          <p:nvPr/>
        </p:nvSpPr>
        <p:spPr>
          <a:xfrm>
            <a:off x="-7424755" y="3557708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523AF7C-391B-4C95-ACD1-04B72BB11076}"/>
              </a:ext>
            </a:extLst>
          </p:cNvPr>
          <p:cNvSpPr txBox="1"/>
          <p:nvPr/>
        </p:nvSpPr>
        <p:spPr>
          <a:xfrm>
            <a:off x="417703" y="2167982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</p:spTree>
    <p:extLst>
      <p:ext uri="{BB962C8B-B14F-4D97-AF65-F5344CB8AC3E}">
        <p14:creationId xmlns:p14="http://schemas.microsoft.com/office/powerpoint/2010/main" val="10206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6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2817622" y="605541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42" y="8378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7197945" y="1061400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134" y="4056892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41770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544079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4B1D1EB-FFA3-4445-A9A1-00CE8C37FC37}"/>
              </a:ext>
            </a:extLst>
          </p:cNvPr>
          <p:cNvSpPr txBox="1"/>
          <p:nvPr/>
        </p:nvSpPr>
        <p:spPr>
          <a:xfrm>
            <a:off x="417703" y="8539288"/>
            <a:ext cx="1191544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com o passar 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do tempo dos jogos digitais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6D0C020-BB06-4E2F-8A09-0B70A66D5A9A}"/>
              </a:ext>
            </a:extLst>
          </p:cNvPr>
          <p:cNvSpPr/>
          <p:nvPr/>
        </p:nvSpPr>
        <p:spPr>
          <a:xfrm>
            <a:off x="13259442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0280C4-2690-4EBD-8B1E-D8249DAFC4E3}"/>
              </a:ext>
            </a:extLst>
          </p:cNvPr>
          <p:cNvSpPr txBox="1"/>
          <p:nvPr/>
        </p:nvSpPr>
        <p:spPr>
          <a:xfrm>
            <a:off x="13884247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6E71DB1-D102-48D3-86A1-CFFBF8A57098}"/>
              </a:ext>
            </a:extLst>
          </p:cNvPr>
          <p:cNvSpPr txBox="1"/>
          <p:nvPr/>
        </p:nvSpPr>
        <p:spPr>
          <a:xfrm>
            <a:off x="13259442" y="73811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</p:spTree>
    <p:extLst>
      <p:ext uri="{BB962C8B-B14F-4D97-AF65-F5344CB8AC3E}">
        <p14:creationId xmlns:p14="http://schemas.microsoft.com/office/powerpoint/2010/main" val="23695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A71B6-2B5E-434F-AF5E-789462F0EC47}"/>
              </a:ext>
            </a:extLst>
          </p:cNvPr>
          <p:cNvSpPr/>
          <p:nvPr/>
        </p:nvSpPr>
        <p:spPr>
          <a:xfrm>
            <a:off x="5770065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583189" y="8099923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-890328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-8776907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C924EF-6301-47A3-8E6B-DCA65CA8AAB8}"/>
              </a:ext>
            </a:extLst>
          </p:cNvPr>
          <p:cNvSpPr txBox="1"/>
          <p:nvPr/>
        </p:nvSpPr>
        <p:spPr>
          <a:xfrm>
            <a:off x="6394870" y="75174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423E0C-324A-4F43-90D6-E7753C580E27}"/>
              </a:ext>
            </a:extLst>
          </p:cNvPr>
          <p:cNvSpPr txBox="1"/>
          <p:nvPr/>
        </p:nvSpPr>
        <p:spPr>
          <a:xfrm>
            <a:off x="6394870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8" name="AutoShape 2" descr="A Evolução de Call of Duty: De 2003 a 2010 | Voxel">
            <a:extLst>
              <a:ext uri="{FF2B5EF4-FFF2-40B4-BE49-F238E27FC236}">
                <a16:creationId xmlns:a16="http://schemas.microsoft.com/office/drawing/2014/main" id="{ADF00578-9D57-4171-8786-397D5FDA6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6" descr="5 inovações que a franquia 'Halo' trouxe aos 'videogames'">
            <a:extLst>
              <a:ext uri="{FF2B5EF4-FFF2-40B4-BE49-F238E27FC236}">
                <a16:creationId xmlns:a16="http://schemas.microsoft.com/office/drawing/2014/main" id="{DCD329B2-42E2-44C7-9DA1-7BDDC5A40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F8EDF50-D429-493C-A32F-C6A1903B042E}"/>
              </a:ext>
            </a:extLst>
          </p:cNvPr>
          <p:cNvSpPr txBox="1"/>
          <p:nvPr/>
        </p:nvSpPr>
        <p:spPr>
          <a:xfrm>
            <a:off x="-6351956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F0632B8-4F73-4703-B688-7831ED23B5EA}"/>
              </a:ext>
            </a:extLst>
          </p:cNvPr>
          <p:cNvSpPr txBox="1"/>
          <p:nvPr/>
        </p:nvSpPr>
        <p:spPr>
          <a:xfrm>
            <a:off x="-7071237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  <p:pic>
        <p:nvPicPr>
          <p:cNvPr id="31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86AB3B58-E050-467E-97BA-A23A2B51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14922633" y="1013049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Download do APK de Super Mario para Android">
            <a:extLst>
              <a:ext uri="{FF2B5EF4-FFF2-40B4-BE49-F238E27FC236}">
                <a16:creationId xmlns:a16="http://schemas.microsoft.com/office/drawing/2014/main" id="{6C34F01C-75C9-43C1-9449-CF9EEF5F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822" y="400854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EFA71B6-2B5E-434F-AF5E-789462F0EC47}"/>
              </a:ext>
            </a:extLst>
          </p:cNvPr>
          <p:cNvSpPr/>
          <p:nvPr/>
        </p:nvSpPr>
        <p:spPr>
          <a:xfrm>
            <a:off x="13549728" y="2593985"/>
            <a:ext cx="7311324" cy="1974830"/>
          </a:xfrm>
          <a:prstGeom prst="round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84566F4F-4CA5-4BF9-B36E-9C608B35A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" name="AutoShape 2" descr="Blog Graduação Afya | Mercado de jogos digitais exige profissionais  qualificados. Entenda!">
            <a:extLst>
              <a:ext uri="{FF2B5EF4-FFF2-40B4-BE49-F238E27FC236}">
                <a16:creationId xmlns:a16="http://schemas.microsoft.com/office/drawing/2014/main" id="{C7890CCF-7A11-4B99-AEF3-AEA4B984C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54151250-2795-41DC-BCED-513633BBB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2063742" y="8007006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load do APK de Super Mario para Android">
            <a:extLst>
              <a:ext uri="{FF2B5EF4-FFF2-40B4-BE49-F238E27FC236}">
                <a16:creationId xmlns:a16="http://schemas.microsoft.com/office/drawing/2014/main" id="{39C7B400-6F20-47E9-81BB-5DF81851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767" y="8007006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ADC168-7A78-46D8-8C10-CD7E924677AE}"/>
              </a:ext>
            </a:extLst>
          </p:cNvPr>
          <p:cNvSpPr txBox="1"/>
          <p:nvPr/>
        </p:nvSpPr>
        <p:spPr>
          <a:xfrm>
            <a:off x="-8903283" y="599340"/>
            <a:ext cx="5689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/>
              </a:rPr>
              <a:t>Anos 1980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4CBB1E-F069-4C02-A520-3D1A788E7B24}"/>
              </a:ext>
            </a:extLst>
          </p:cNvPr>
          <p:cNvSpPr txBox="1"/>
          <p:nvPr/>
        </p:nvSpPr>
        <p:spPr>
          <a:xfrm>
            <a:off x="-8776907" y="3276600"/>
            <a:ext cx="7493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Pac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-Man (1980) e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Super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Mario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Bros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. (1985)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C924EF-6301-47A3-8E6B-DCA65CA8AAB8}"/>
              </a:ext>
            </a:extLst>
          </p:cNvPr>
          <p:cNvSpPr txBox="1"/>
          <p:nvPr/>
        </p:nvSpPr>
        <p:spPr>
          <a:xfrm>
            <a:off x="14174533" y="751740"/>
            <a:ext cx="5447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Anos 2000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423E0C-324A-4F43-90D6-E7753C580E27}"/>
              </a:ext>
            </a:extLst>
          </p:cNvPr>
          <p:cNvSpPr txBox="1"/>
          <p:nvPr/>
        </p:nvSpPr>
        <p:spPr>
          <a:xfrm>
            <a:off x="14174533" y="2765792"/>
            <a:ext cx="5426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Lato"/>
              </a:rPr>
              <a:t>Halo (2001) e </a:t>
            </a:r>
          </a:p>
          <a:p>
            <a:r>
              <a:rPr lang="pt-BR" sz="5000" dirty="0" err="1">
                <a:solidFill>
                  <a:schemeClr val="bg1"/>
                </a:solidFill>
                <a:latin typeface="Lato"/>
              </a:rPr>
              <a:t>Call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of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Lato"/>
              </a:rPr>
              <a:t>Duty</a:t>
            </a:r>
            <a:r>
              <a:rPr lang="pt-BR" sz="5000" dirty="0">
                <a:solidFill>
                  <a:schemeClr val="bg1"/>
                </a:solidFill>
                <a:latin typeface="Lato"/>
              </a:rPr>
              <a:t> (2003)</a:t>
            </a:r>
          </a:p>
        </p:txBody>
      </p:sp>
      <p:sp>
        <p:nvSpPr>
          <p:cNvPr id="8" name="AutoShape 2" descr="A Evolução de Call of Duty: De 2003 a 2010 | Voxel">
            <a:extLst>
              <a:ext uri="{FF2B5EF4-FFF2-40B4-BE49-F238E27FC236}">
                <a16:creationId xmlns:a16="http://schemas.microsoft.com/office/drawing/2014/main" id="{ADF00578-9D57-4171-8786-397D5FDA6D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6" descr="5 inovações que a franquia 'Halo' trouxe aos 'videogames'">
            <a:extLst>
              <a:ext uri="{FF2B5EF4-FFF2-40B4-BE49-F238E27FC236}">
                <a16:creationId xmlns:a16="http://schemas.microsoft.com/office/drawing/2014/main" id="{DCD329B2-42E2-44C7-9DA1-7BDDC5A401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4439C2-E4F8-4FAE-8A19-C1EBE0A41407}"/>
              </a:ext>
            </a:extLst>
          </p:cNvPr>
          <p:cNvSpPr txBox="1"/>
          <p:nvPr/>
        </p:nvSpPr>
        <p:spPr>
          <a:xfrm>
            <a:off x="1282564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9F39DA-4E42-4749-8D3B-80511BEF67AB}"/>
              </a:ext>
            </a:extLst>
          </p:cNvPr>
          <p:cNvSpPr txBox="1"/>
          <p:nvPr/>
        </p:nvSpPr>
        <p:spPr>
          <a:xfrm>
            <a:off x="563283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</p:spTree>
    <p:extLst>
      <p:ext uri="{BB962C8B-B14F-4D97-AF65-F5344CB8AC3E}">
        <p14:creationId xmlns:p14="http://schemas.microsoft.com/office/powerpoint/2010/main" val="197212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BD34AED-6017-4ACF-931D-0EB1236E9FEB}"/>
              </a:ext>
            </a:extLst>
          </p:cNvPr>
          <p:cNvSpPr txBox="1"/>
          <p:nvPr/>
        </p:nvSpPr>
        <p:spPr>
          <a:xfrm>
            <a:off x="-6206813" y="751740"/>
            <a:ext cx="453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Ano 2010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D5E397-6C8A-45CA-8139-ECDC468C4A5F}"/>
              </a:ext>
            </a:extLst>
          </p:cNvPr>
          <p:cNvSpPr txBox="1"/>
          <p:nvPr/>
        </p:nvSpPr>
        <p:spPr>
          <a:xfrm>
            <a:off x="-6926094" y="2321400"/>
            <a:ext cx="6493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Lato" panose="020F0502020204030203"/>
              </a:rPr>
              <a:t>Crescimento massivo de jogos mobile, dispositivos de realidade virtual e a popularidade de jogos indies</a:t>
            </a:r>
          </a:p>
        </p:txBody>
      </p:sp>
    </p:spTree>
    <p:extLst>
      <p:ext uri="{BB962C8B-B14F-4D97-AF65-F5344CB8AC3E}">
        <p14:creationId xmlns:p14="http://schemas.microsoft.com/office/powerpoint/2010/main" val="272825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812</Words>
  <Application>Microsoft Office PowerPoint</Application>
  <PresentationFormat>Widescreen</PresentationFormat>
  <Paragraphs>182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Lato</vt:lpstr>
      <vt:lpstr>Calibri Light</vt:lpstr>
      <vt:lpstr>Lato light</vt:lpstr>
      <vt:lpstr>Lato light</vt:lpstr>
      <vt:lpstr>Calibri</vt:lpstr>
      <vt:lpstr>Arial</vt:lpstr>
      <vt:lpstr>-apple-system</vt:lpstr>
      <vt:lpstr>Anton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</dc:creator>
  <cp:lastModifiedBy>Aluno</cp:lastModifiedBy>
  <cp:revision>17</cp:revision>
  <dcterms:created xsi:type="dcterms:W3CDTF">2024-09-12T05:09:18Z</dcterms:created>
  <dcterms:modified xsi:type="dcterms:W3CDTF">2024-09-19T11:49:02Z</dcterms:modified>
</cp:coreProperties>
</file>